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F8DA10-637A-44BE-BA67-9E536D26711D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8275516-3992-4894-A940-C60B2510F0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4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DR. BIJU RAVINDRAN</a:t>
            </a:r>
          </a:p>
          <a:p>
            <a:r>
              <a:rPr lang="en-US" dirty="0">
                <a:solidFill>
                  <a:schemeClr val="tx1"/>
                </a:solidFill>
              </a:rPr>
              <a:t>PROF OF ORTHOPAEDICS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TEACHING IN OPERATION THEATRE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3D printed camera with audio and visual capability was custom designed and developed by </a:t>
            </a:r>
            <a:r>
              <a:rPr lang="en-US" dirty="0" err="1"/>
              <a:t>Deakin</a:t>
            </a:r>
            <a:r>
              <a:rPr lang="en-US" dirty="0"/>
              <a:t> University engineers to fit the headpiece of the surgeon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3" descr="C:\Users\welcome\Desktop\ANS-91--g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847806"/>
            <a:ext cx="6596083" cy="3510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7200" dirty="0"/>
          </a:p>
          <a:p>
            <a:pPr>
              <a:buNone/>
            </a:pPr>
            <a:r>
              <a:rPr lang="en-US" sz="7200" dirty="0"/>
              <a:t>     THANK  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</a:t>
            </a:r>
            <a:r>
              <a:rPr lang="en-US" dirty="0">
                <a:solidFill>
                  <a:schemeClr val="tx1"/>
                </a:solidFill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 operation theatre teaching</a:t>
            </a:r>
          </a:p>
          <a:p>
            <a:r>
              <a:rPr lang="en-US" dirty="0"/>
              <a:t>Anatomy of the operation theatre</a:t>
            </a:r>
          </a:p>
          <a:p>
            <a:r>
              <a:rPr lang="en-US" dirty="0"/>
              <a:t>OT do’s and </a:t>
            </a:r>
            <a:r>
              <a:rPr lang="en-US" dirty="0" err="1"/>
              <a:t>dont’s</a:t>
            </a:r>
            <a:endParaRPr lang="en-US" dirty="0"/>
          </a:p>
          <a:p>
            <a:r>
              <a:rPr lang="en-US" dirty="0"/>
              <a:t>Scrubbing and maintaining sterility</a:t>
            </a:r>
          </a:p>
          <a:p>
            <a:r>
              <a:rPr lang="en-US" dirty="0"/>
              <a:t>Equipments and Instrumentation</a:t>
            </a:r>
          </a:p>
          <a:p>
            <a:r>
              <a:rPr lang="en-US" dirty="0"/>
              <a:t>Patient positioning and preparation</a:t>
            </a:r>
          </a:p>
          <a:p>
            <a:r>
              <a:rPr lang="en-US" dirty="0"/>
              <a:t>Anatomy and approach</a:t>
            </a:r>
          </a:p>
          <a:p>
            <a:r>
              <a:rPr lang="en-US" dirty="0"/>
              <a:t>Surgical procedure </a:t>
            </a:r>
          </a:p>
          <a:p>
            <a:r>
              <a:rPr lang="en-US" dirty="0"/>
              <a:t>Closure</a:t>
            </a:r>
          </a:p>
          <a:p>
            <a:r>
              <a:rPr lang="en-US" dirty="0"/>
              <a:t>Follow up</a:t>
            </a:r>
          </a:p>
          <a:p>
            <a:r>
              <a:rPr lang="en-US" dirty="0"/>
              <a:t>Teaching in Pandemic situations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elcome\Desktop\mb_f19_globaloutreach_0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20457" y="1447800"/>
            <a:ext cx="3337560" cy="4572000"/>
          </a:xfrm>
          <a:prstGeom prst="rect">
            <a:avLst/>
          </a:prstGeom>
          <a:noFill/>
        </p:spPr>
      </p:pic>
      <p:pic>
        <p:nvPicPr>
          <p:cNvPr id="1027" name="Picture 3" descr="C:\Users\welcome\Desktop\photo-1579684385127-1ef15d508118.jfif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933950" y="1428736"/>
            <a:ext cx="3749675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    </a:t>
            </a:r>
            <a:r>
              <a:rPr lang="en-US" dirty="0">
                <a:solidFill>
                  <a:schemeClr val="tx1"/>
                </a:solidFill>
              </a:rPr>
              <a:t>Pre operation theatre teaching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Teaching begins from the day before surgery in the ward</a:t>
            </a:r>
          </a:p>
          <a:p>
            <a:r>
              <a:rPr lang="en-US" dirty="0"/>
              <a:t>Complete history taking</a:t>
            </a:r>
          </a:p>
          <a:p>
            <a:r>
              <a:rPr lang="en-US" dirty="0"/>
              <a:t>Examination</a:t>
            </a:r>
          </a:p>
          <a:p>
            <a:r>
              <a:rPr lang="en-US" dirty="0"/>
              <a:t>Investigations</a:t>
            </a:r>
          </a:p>
          <a:p>
            <a:r>
              <a:rPr lang="en-US" dirty="0"/>
              <a:t>Arriving to the diagnosis</a:t>
            </a:r>
          </a:p>
          <a:p>
            <a:r>
              <a:rPr lang="en-US" dirty="0"/>
              <a:t>Pre operative planning</a:t>
            </a:r>
          </a:p>
          <a:p>
            <a:r>
              <a:rPr lang="en-US" dirty="0"/>
              <a:t>Consent taking</a:t>
            </a:r>
          </a:p>
          <a:p>
            <a:r>
              <a:rPr lang="en-US" dirty="0"/>
              <a:t>Anatomy of the OT</a:t>
            </a:r>
          </a:p>
          <a:p>
            <a:r>
              <a:rPr lang="en-US" dirty="0"/>
              <a:t>Surgical procedure in steps</a:t>
            </a:r>
          </a:p>
          <a:p>
            <a:r>
              <a:rPr lang="en-US" dirty="0"/>
              <a:t>Complications of the </a:t>
            </a:r>
            <a:r>
              <a:rPr lang="en-US" dirty="0" err="1"/>
              <a:t>proceedure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          Pre Entry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Reinforce the diagnosis and the </a:t>
            </a:r>
            <a:r>
              <a:rPr lang="en-US" dirty="0" err="1"/>
              <a:t>proceedure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OT do’s and </a:t>
            </a:r>
            <a:r>
              <a:rPr lang="en-US" dirty="0" err="1"/>
              <a:t>dont’s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Maintaining sterility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            Pre operative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785958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Begins in the scrubbing area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Reinforce sterility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Movement in the OT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Equipments and Instruments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Patient positioning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Patient scrubbing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      Intra operative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28662" y="1857364"/>
            <a:ext cx="77724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Who will teach ?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Coordination of teaching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Starts from draping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Surgical approach in steps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Closure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Shifting the patient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Also includes attitude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2" descr="C:\Users\welcome\Desktop\c691598034927851105a2673e181a32f--tech-humor-medical-hum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2857496"/>
            <a:ext cx="3571900" cy="350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      Post operative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57396"/>
            <a:ext cx="7772400" cy="4572000"/>
          </a:xfrm>
        </p:spPr>
        <p:txBody>
          <a:bodyPr/>
          <a:lstStyle/>
          <a:p>
            <a:r>
              <a:rPr lang="en-US" dirty="0"/>
              <a:t>Operative notes documentation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Post operative protocols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Follow up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 Teaching in pandemic situations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57396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/>
              <a:t>ONLINE MODE / OFFLINE MODES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Small group teaching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Viewing gallery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Pre recorded video teaching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Real time video streaming of the operative procedure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91</TotalTime>
  <Words>219</Words>
  <Application>Microsoft Office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TEACHING IN OPERATION THEATRE</vt:lpstr>
      <vt:lpstr>                    CONTENTS</vt:lpstr>
      <vt:lpstr>PowerPoint Presentation</vt:lpstr>
      <vt:lpstr>     Pre operation theatre teaching </vt:lpstr>
      <vt:lpstr>          Pre Entry teaching</vt:lpstr>
      <vt:lpstr>            Pre operative teaching</vt:lpstr>
      <vt:lpstr>      Intra operative teaching</vt:lpstr>
      <vt:lpstr>      Post operative teaching</vt:lpstr>
      <vt:lpstr> Teaching in pandemic situations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IN OPERATION THEATRE</dc:title>
  <dc:creator>welcome</dc:creator>
  <cp:lastModifiedBy>mahidhar reddy venkatapuram</cp:lastModifiedBy>
  <cp:revision>13</cp:revision>
  <dcterms:created xsi:type="dcterms:W3CDTF">2021-10-18T15:10:01Z</dcterms:created>
  <dcterms:modified xsi:type="dcterms:W3CDTF">2021-10-30T12:17:41Z</dcterms:modified>
</cp:coreProperties>
</file>